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Josefin Sans" panose="020B0604020202020204" charset="0"/>
      <p:regular r:id="rId10"/>
      <p:bold r:id="rId11"/>
      <p:italic r:id="rId12"/>
      <p:boldItalic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  <p:embeddedFont>
      <p:font typeface="Poppins" panose="020B0604020202020204" charset="0"/>
      <p:regular r:id="rId18"/>
      <p:bold r:id="rId19"/>
      <p:italic r:id="rId20"/>
      <p:boldItalic r:id="rId21"/>
    </p:embeddedFont>
    <p:embeddedFont>
      <p:font typeface="Righteous" panose="020B0604020202020204" charset="0"/>
      <p:regular r:id="rId22"/>
    </p:embeddedFont>
    <p:embeddedFont>
      <p:font typeface="Roboto Mono" panose="020B0604020202020204" charset="0"/>
      <p:regular r:id="rId23"/>
      <p:bold r:id="rId24"/>
      <p:italic r:id="rId25"/>
      <p:boldItalic r:id="rId26"/>
    </p:embeddedFont>
    <p:embeddedFont>
      <p:font typeface="Rozha One" panose="020B0604020202020204" charset="0"/>
      <p:regular r:id="rId27"/>
    </p:embeddedFont>
    <p:embeddedFont>
      <p:font typeface="Varela Round" panose="020B0604020202020204" charset="-79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b0be0a6e56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b0be0a6e56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989673f88f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989673f88f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96f4505be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96f4505be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989673f88f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989673f88f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96f4505be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96f4505be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692000" y="2847550"/>
            <a:ext cx="6732000" cy="1752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20000" y="1082400"/>
            <a:ext cx="972000" cy="3518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720000" y="1122350"/>
            <a:ext cx="7704000" cy="22653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1"/>
          <p:cNvSpPr/>
          <p:nvPr/>
        </p:nvSpPr>
        <p:spPr>
          <a:xfrm>
            <a:off x="720000" y="3387600"/>
            <a:ext cx="6732000" cy="121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1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1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1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1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1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1"/>
          <p:cNvSpPr txBox="1">
            <a:spLocks noGrp="1"/>
          </p:cNvSpPr>
          <p:nvPr>
            <p:ph type="title" hasCustomPrompt="1"/>
          </p:nvPr>
        </p:nvSpPr>
        <p:spPr>
          <a:xfrm>
            <a:off x="713250" y="868470"/>
            <a:ext cx="7717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p11"/>
          <p:cNvSpPr txBox="1">
            <a:spLocks noGrp="1"/>
          </p:cNvSpPr>
          <p:nvPr>
            <p:ph type="body" idx="1"/>
          </p:nvPr>
        </p:nvSpPr>
        <p:spPr>
          <a:xfrm>
            <a:off x="1692000" y="3642200"/>
            <a:ext cx="5040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5" name="Google Shape;105;p13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3"/>
          <p:cNvSpPr/>
          <p:nvPr/>
        </p:nvSpPr>
        <p:spPr>
          <a:xfrm>
            <a:off x="0" y="687600"/>
            <a:ext cx="9144000" cy="1232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3"/>
          <p:cNvSpPr/>
          <p:nvPr/>
        </p:nvSpPr>
        <p:spPr>
          <a:xfrm>
            <a:off x="0" y="3387600"/>
            <a:ext cx="9144000" cy="175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hasCustomPrompt="1"/>
          </p:nvPr>
        </p:nvSpPr>
        <p:spPr>
          <a:xfrm>
            <a:off x="107255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"/>
          </p:nvPr>
        </p:nvSpPr>
        <p:spPr>
          <a:xfrm>
            <a:off x="524600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2" hasCustomPrompt="1"/>
          </p:nvPr>
        </p:nvSpPr>
        <p:spPr>
          <a:xfrm>
            <a:off x="304560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3"/>
          </p:nvPr>
        </p:nvSpPr>
        <p:spPr>
          <a:xfrm>
            <a:off x="2497524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4" hasCustomPrompt="1"/>
          </p:nvPr>
        </p:nvSpPr>
        <p:spPr>
          <a:xfrm>
            <a:off x="5021499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5"/>
          </p:nvPr>
        </p:nvSpPr>
        <p:spPr>
          <a:xfrm>
            <a:off x="4473538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6" hasCustomPrompt="1"/>
          </p:nvPr>
        </p:nvSpPr>
        <p:spPr>
          <a:xfrm>
            <a:off x="6991776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7"/>
          </p:nvPr>
        </p:nvSpPr>
        <p:spPr>
          <a:xfrm>
            <a:off x="6443837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6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4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23" name="Google Shape;123;p14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14"/>
          <p:cNvSpPr/>
          <p:nvPr/>
        </p:nvSpPr>
        <p:spPr>
          <a:xfrm>
            <a:off x="4572000" y="1122350"/>
            <a:ext cx="38520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4"/>
          <p:cNvSpPr/>
          <p:nvPr/>
        </p:nvSpPr>
        <p:spPr>
          <a:xfrm>
            <a:off x="720000" y="1122350"/>
            <a:ext cx="3852000" cy="14823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4"/>
          <p:cNvSpPr/>
          <p:nvPr/>
        </p:nvSpPr>
        <p:spPr>
          <a:xfrm>
            <a:off x="720000" y="3927600"/>
            <a:ext cx="7703700" cy="67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title"/>
          </p:nvPr>
        </p:nvSpPr>
        <p:spPr>
          <a:xfrm>
            <a:off x="972000" y="1025575"/>
            <a:ext cx="2880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subTitle" idx="1"/>
          </p:nvPr>
        </p:nvSpPr>
        <p:spPr>
          <a:xfrm>
            <a:off x="1160400" y="2708306"/>
            <a:ext cx="269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9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5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35" name="Google Shape;135;p15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subTitle" idx="1"/>
          </p:nvPr>
        </p:nvSpPr>
        <p:spPr>
          <a:xfrm>
            <a:off x="3838700" y="1761900"/>
            <a:ext cx="2691600" cy="21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CUSTOM_12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16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44" name="Google Shape;144;p16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971994" y="1226511"/>
            <a:ext cx="5284800" cy="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ubTitle" idx="1"/>
          </p:nvPr>
        </p:nvSpPr>
        <p:spPr>
          <a:xfrm>
            <a:off x="972000" y="2126875"/>
            <a:ext cx="5943600" cy="18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/>
          <p:nvPr/>
        </p:nvSpPr>
        <p:spPr>
          <a:xfrm>
            <a:off x="720000" y="1122350"/>
            <a:ext cx="385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7"/>
          <p:cNvSpPr/>
          <p:nvPr/>
        </p:nvSpPr>
        <p:spPr>
          <a:xfrm>
            <a:off x="4572000" y="3365750"/>
            <a:ext cx="3852000" cy="1235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7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7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1" name="Google Shape;161;p17"/>
          <p:cNvSpPr txBox="1"/>
          <p:nvPr/>
        </p:nvSpPr>
        <p:spPr>
          <a:xfrm>
            <a:off x="5292000" y="3725400"/>
            <a:ext cx="28800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CREDITS: This presentation template was created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including icons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infographics &amp; images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1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64" name="Google Shape;164;p18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69" name="Google Shape;169;p18"/>
          <p:cNvSpPr/>
          <p:nvPr/>
        </p:nvSpPr>
        <p:spPr>
          <a:xfrm>
            <a:off x="0" y="689100"/>
            <a:ext cx="2085900" cy="445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2085900" y="689100"/>
            <a:ext cx="4657800" cy="10758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4"/>
          </p:nvPr>
        </p:nvSpPr>
        <p:spPr>
          <a:xfrm>
            <a:off x="4549057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title"/>
          </p:nvPr>
        </p:nvSpPr>
        <p:spPr>
          <a:xfrm>
            <a:off x="2767875" y="840488"/>
            <a:ext cx="38589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ubTitle" idx="8"/>
          </p:nvPr>
        </p:nvSpPr>
        <p:spPr>
          <a:xfrm>
            <a:off x="4549057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1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82" name="Google Shape;182;p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87" name="Google Shape;187;p19"/>
          <p:cNvSpPr/>
          <p:nvPr/>
        </p:nvSpPr>
        <p:spPr>
          <a:xfrm>
            <a:off x="0" y="689899"/>
            <a:ext cx="9144000" cy="1077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0" y="1769100"/>
            <a:ext cx="1692000" cy="337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subTitle" idx="1"/>
          </p:nvPr>
        </p:nvSpPr>
        <p:spPr>
          <a:xfrm>
            <a:off x="2502051" y="2226625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subTitle" idx="2"/>
          </p:nvPr>
        </p:nvSpPr>
        <p:spPr>
          <a:xfrm>
            <a:off x="4662050" y="2226625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subTitle" idx="3"/>
          </p:nvPr>
        </p:nvSpPr>
        <p:spPr>
          <a:xfrm>
            <a:off x="2502051" y="3546201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4"/>
          </p:nvPr>
        </p:nvSpPr>
        <p:spPr>
          <a:xfrm>
            <a:off x="4662050" y="3546201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5"/>
          </p:nvPr>
        </p:nvSpPr>
        <p:spPr>
          <a:xfrm>
            <a:off x="2502051" y="2634725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6"/>
          </p:nvPr>
        </p:nvSpPr>
        <p:spPr>
          <a:xfrm>
            <a:off x="4662050" y="2634725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7"/>
          </p:nvPr>
        </p:nvSpPr>
        <p:spPr>
          <a:xfrm>
            <a:off x="2502051" y="3954300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8"/>
          </p:nvPr>
        </p:nvSpPr>
        <p:spPr>
          <a:xfrm>
            <a:off x="4662050" y="3954300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9"/>
          </p:nvPr>
        </p:nvSpPr>
        <p:spPr>
          <a:xfrm>
            <a:off x="6822050" y="2226625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13"/>
          </p:nvPr>
        </p:nvSpPr>
        <p:spPr>
          <a:xfrm>
            <a:off x="6822050" y="3546201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14"/>
          </p:nvPr>
        </p:nvSpPr>
        <p:spPr>
          <a:xfrm>
            <a:off x="6822050" y="2634725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15"/>
          </p:nvPr>
        </p:nvSpPr>
        <p:spPr>
          <a:xfrm>
            <a:off x="6822050" y="3954300"/>
            <a:ext cx="1725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0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title" hasCustomPrompt="1"/>
          </p:nvPr>
        </p:nvSpPr>
        <p:spPr>
          <a:xfrm>
            <a:off x="971858" y="1818150"/>
            <a:ext cx="2324400" cy="6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9" name="Google Shape;209;p20"/>
          <p:cNvSpPr txBox="1">
            <a:spLocks noGrp="1"/>
          </p:cNvSpPr>
          <p:nvPr>
            <p:ph type="body" idx="1"/>
          </p:nvPr>
        </p:nvSpPr>
        <p:spPr>
          <a:xfrm>
            <a:off x="971850" y="2454848"/>
            <a:ext cx="2324400" cy="4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title" idx="2" hasCustomPrompt="1"/>
          </p:nvPr>
        </p:nvSpPr>
        <p:spPr>
          <a:xfrm>
            <a:off x="3687481" y="2884025"/>
            <a:ext cx="2324400" cy="6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1" name="Google Shape;211;p20"/>
          <p:cNvSpPr txBox="1">
            <a:spLocks noGrp="1"/>
          </p:cNvSpPr>
          <p:nvPr>
            <p:ph type="body" idx="3"/>
          </p:nvPr>
        </p:nvSpPr>
        <p:spPr>
          <a:xfrm>
            <a:off x="3687473" y="3520723"/>
            <a:ext cx="2324400" cy="4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2" name="Google Shape;212;p20"/>
          <p:cNvSpPr txBox="1">
            <a:spLocks noGrp="1"/>
          </p:cNvSpPr>
          <p:nvPr>
            <p:ph type="title" idx="4" hasCustomPrompt="1"/>
          </p:nvPr>
        </p:nvSpPr>
        <p:spPr>
          <a:xfrm>
            <a:off x="5783108" y="1644475"/>
            <a:ext cx="2324400" cy="6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3" name="Google Shape;213;p20"/>
          <p:cNvSpPr txBox="1">
            <a:spLocks noGrp="1"/>
          </p:cNvSpPr>
          <p:nvPr>
            <p:ph type="body" idx="5"/>
          </p:nvPr>
        </p:nvSpPr>
        <p:spPr>
          <a:xfrm>
            <a:off x="5783100" y="2281173"/>
            <a:ext cx="2324400" cy="4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1539000" y="3387600"/>
            <a:ext cx="68847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194650" y="3571698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2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216" name="Google Shape;216;p21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221" name="Google Shape;221;p21"/>
          <p:cNvSpPr txBox="1">
            <a:spLocks noGrp="1"/>
          </p:cNvSpPr>
          <p:nvPr>
            <p:ph type="title"/>
          </p:nvPr>
        </p:nvSpPr>
        <p:spPr>
          <a:xfrm>
            <a:off x="713225" y="844300"/>
            <a:ext cx="6738900" cy="10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2"/>
          <p:cNvSpPr/>
          <p:nvPr/>
        </p:nvSpPr>
        <p:spPr>
          <a:xfrm>
            <a:off x="720300" y="3387600"/>
            <a:ext cx="385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2"/>
          <p:cNvSpPr/>
          <p:nvPr/>
        </p:nvSpPr>
        <p:spPr>
          <a:xfrm>
            <a:off x="4572150" y="3387600"/>
            <a:ext cx="3852000" cy="121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title"/>
          </p:nvPr>
        </p:nvSpPr>
        <p:spPr>
          <a:xfrm>
            <a:off x="905325" y="3717727"/>
            <a:ext cx="25434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1" name="Google Shape;231;p22"/>
          <p:cNvSpPr txBox="1">
            <a:spLocks noGrp="1"/>
          </p:cNvSpPr>
          <p:nvPr>
            <p:ph type="subTitle" idx="1"/>
          </p:nvPr>
        </p:nvSpPr>
        <p:spPr>
          <a:xfrm>
            <a:off x="1412549" y="2127600"/>
            <a:ext cx="14433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2" name="Google Shape;232;p22"/>
          <p:cNvSpPr txBox="1">
            <a:spLocks noGrp="1"/>
          </p:cNvSpPr>
          <p:nvPr>
            <p:ph type="subTitle" idx="2"/>
          </p:nvPr>
        </p:nvSpPr>
        <p:spPr>
          <a:xfrm>
            <a:off x="3824551" y="2127600"/>
            <a:ext cx="1404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subTitle" idx="3"/>
          </p:nvPr>
        </p:nvSpPr>
        <p:spPr>
          <a:xfrm>
            <a:off x="6344553" y="2127600"/>
            <a:ext cx="1404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subTitle" idx="4"/>
          </p:nvPr>
        </p:nvSpPr>
        <p:spPr>
          <a:xfrm>
            <a:off x="1412551" y="2469650"/>
            <a:ext cx="19965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ubTitle" idx="5"/>
          </p:nvPr>
        </p:nvSpPr>
        <p:spPr>
          <a:xfrm>
            <a:off x="3824551" y="2469650"/>
            <a:ext cx="19965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type="subTitle" idx="6"/>
          </p:nvPr>
        </p:nvSpPr>
        <p:spPr>
          <a:xfrm>
            <a:off x="6344551" y="2469650"/>
            <a:ext cx="19965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29" name="Google Shape;29;p4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713225" y="7494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713225" y="1390650"/>
            <a:ext cx="7717500" cy="32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15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720300" y="3387600"/>
            <a:ext cx="313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7452000" y="1119100"/>
            <a:ext cx="972000" cy="34818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4727677" y="3909741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49" name="Google Shape;49;p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50" name="Google Shape;50;p6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7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57" name="Google Shape;57;p7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ubTitle" idx="1"/>
          </p:nvPr>
        </p:nvSpPr>
        <p:spPr>
          <a:xfrm>
            <a:off x="3135502" y="1767600"/>
            <a:ext cx="2571900" cy="20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/>
          <p:nvPr/>
        </p:nvSpPr>
        <p:spPr>
          <a:xfrm>
            <a:off x="720000" y="1127000"/>
            <a:ext cx="601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/>
          <p:nvPr/>
        </p:nvSpPr>
        <p:spPr>
          <a:xfrm>
            <a:off x="6732000" y="1127000"/>
            <a:ext cx="16917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/>
        </p:nvSpPr>
        <p:spPr>
          <a:xfrm>
            <a:off x="1538850" y="2395100"/>
            <a:ext cx="4852800" cy="2205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9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1538895" y="1126995"/>
            <a:ext cx="4852800" cy="12681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title"/>
          </p:nvPr>
        </p:nvSpPr>
        <p:spPr>
          <a:xfrm>
            <a:off x="1692000" y="1221934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 rot="-5400000">
            <a:off x="-663450" y="2612250"/>
            <a:ext cx="33720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ighteous"/>
              <a:buNone/>
              <a:defRPr b="1">
                <a:latin typeface="Righteous"/>
                <a:ea typeface="Righteous"/>
                <a:cs typeface="Righteous"/>
                <a:sym typeface="Righteous"/>
              </a:defRPr>
            </a:lvl1pPr>
          </a:lstStyle>
          <a:p>
            <a:endParaRPr/>
          </a:p>
        </p:txBody>
      </p:sp>
      <p:grpSp>
        <p:nvGrpSpPr>
          <p:cNvPr id="86" name="Google Shape;86;p10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87" name="Google Shape;87;p10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8" name="Google Shape;88;p10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0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0" name="Google Shape;90;p10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1" name="Google Shape;91;p10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osefin Sans"/>
              <a:buChar char="●"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jpg"/><Relationship Id="rId4" Type="http://schemas.openxmlformats.org/officeDocument/2006/relationships/slide" Target="slide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slide" Target="slide5.xml"/><Relationship Id="rId5" Type="http://schemas.openxmlformats.org/officeDocument/2006/relationships/slide" Target="slide6.xml"/><Relationship Id="rId4" Type="http://schemas.openxmlformats.org/officeDocument/2006/relationships/slide" Target="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5" Type="http://schemas.openxmlformats.org/officeDocument/2006/relationships/slide" Target="slide5.xml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3"/>
          <p:cNvPicPr preferRelativeResize="0"/>
          <p:nvPr/>
        </p:nvPicPr>
        <p:blipFill rotWithShape="1">
          <a:blip r:embed="rId3">
            <a:alphaModFix/>
          </a:blip>
          <a:srcRect t="35331" b="35333"/>
          <a:stretch/>
        </p:blipFill>
        <p:spPr>
          <a:xfrm>
            <a:off x="1692000" y="1119549"/>
            <a:ext cx="6732000" cy="1728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2" name="Google Shape;242;p23"/>
          <p:cNvSpPr txBox="1">
            <a:spLocks noGrp="1"/>
          </p:cNvSpPr>
          <p:nvPr>
            <p:ph type="ctrTitle"/>
          </p:nvPr>
        </p:nvSpPr>
        <p:spPr>
          <a:xfrm>
            <a:off x="1893600" y="3027150"/>
            <a:ext cx="6530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Proyecto Final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(Entrega final)</a:t>
            </a:r>
            <a:endParaRPr/>
          </a:p>
        </p:txBody>
      </p:sp>
      <p:sp>
        <p:nvSpPr>
          <p:cNvPr id="243" name="Google Shape;243;p23"/>
          <p:cNvSpPr txBox="1">
            <a:spLocks noGrp="1"/>
          </p:cNvSpPr>
          <p:nvPr>
            <p:ph type="subTitle" idx="1"/>
          </p:nvPr>
        </p:nvSpPr>
        <p:spPr>
          <a:xfrm rot="-5400000">
            <a:off x="-907178" y="2714775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Rozha One"/>
                <a:ea typeface="Rozha One"/>
                <a:cs typeface="Rozha One"/>
                <a:sym typeface="Rozha One"/>
              </a:rPr>
              <a:t>PATRONES HERMOSOS</a:t>
            </a:r>
            <a:endParaRPr sz="3000"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244" name="Google Shape;244;p23">
            <a:hlinkClick r:id="" action="ppaction://hlinkshowjump?jump=nextslide"/>
          </p:cNvPr>
          <p:cNvSpPr/>
          <p:nvPr/>
        </p:nvSpPr>
        <p:spPr>
          <a:xfrm>
            <a:off x="7003497" y="26380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3">
            <a:hlinkClick r:id="" action="ppaction://hlinkshowjump?jump=nextslide"/>
          </p:cNvPr>
          <p:cNvSpPr/>
          <p:nvPr/>
        </p:nvSpPr>
        <p:spPr>
          <a:xfrm>
            <a:off x="7288612" y="28773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4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QUIENES SOMOS?</a:t>
            </a:r>
            <a:endParaRPr/>
          </a:p>
        </p:txBody>
      </p:sp>
      <p:sp>
        <p:nvSpPr>
          <p:cNvPr id="251" name="Google Shape;251;p24">
            <a:hlinkClick r:id="" action="ppaction://hlinkshowjump?jump=nextslide"/>
          </p:cNvPr>
          <p:cNvSpPr/>
          <p:nvPr/>
        </p:nvSpPr>
        <p:spPr>
          <a:xfrm>
            <a:off x="6283497" y="2399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4">
            <a:hlinkClick r:id="" action="ppaction://hlinkshowjump?jump=nextslide"/>
          </p:cNvPr>
          <p:cNvSpPr/>
          <p:nvPr/>
        </p:nvSpPr>
        <p:spPr>
          <a:xfrm>
            <a:off x="6568612" y="2638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5"/>
          <p:cNvSpPr txBox="1">
            <a:spLocks noGrp="1"/>
          </p:cNvSpPr>
          <p:nvPr>
            <p:ph type="title"/>
          </p:nvPr>
        </p:nvSpPr>
        <p:spPr>
          <a:xfrm>
            <a:off x="867225" y="3759676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PROBLEMA</a:t>
            </a:r>
            <a:endParaRPr/>
          </a:p>
        </p:txBody>
      </p:sp>
      <p:sp>
        <p:nvSpPr>
          <p:cNvPr id="258" name="Google Shape;258;p25"/>
          <p:cNvSpPr txBox="1">
            <a:spLocks noGrp="1"/>
          </p:cNvSpPr>
          <p:nvPr>
            <p:ph type="body" idx="1"/>
          </p:nvPr>
        </p:nvSpPr>
        <p:spPr>
          <a:xfrm>
            <a:off x="4320150" y="2906975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4B553A"/>
                </a:solidFill>
                <a:latin typeface="Varela Round"/>
                <a:ea typeface="Varela Round"/>
                <a:cs typeface="Varela Round"/>
                <a:sym typeface="Varela Round"/>
              </a:rPr>
              <a:t>Nosotras elegimos el objetivo 13 ACCIÓN POR EL CLIMA para nuestra obra de arte debido a que este es un problema al cual no hay vuelta atrás.</a:t>
            </a:r>
            <a:endParaRPr sz="1800">
              <a:solidFill>
                <a:srgbClr val="4B553A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59" name="Google Shape;259;p25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5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5">
            <a:hlinkClick r:id="" action="ppaction://noaction"/>
          </p:cNvPr>
          <p:cNvSpPr txBox="1"/>
          <p:nvPr/>
        </p:nvSpPr>
        <p:spPr>
          <a:xfrm>
            <a:off x="2412000" y="739325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About Me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2" name="Google Shape;262;p25">
            <a:hlinkClick r:id="rId3" action="ppaction://hlinksldjump"/>
          </p:cNvPr>
          <p:cNvSpPr txBox="1"/>
          <p:nvPr/>
        </p:nvSpPr>
        <p:spPr>
          <a:xfrm>
            <a:off x="3769905" y="739400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What I Do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3" name="Google Shape;263;p25">
            <a:hlinkClick r:id="" action="ppaction://noaction"/>
          </p:cNvPr>
          <p:cNvSpPr txBox="1"/>
          <p:nvPr/>
        </p:nvSpPr>
        <p:spPr>
          <a:xfrm>
            <a:off x="5212110" y="739363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Experience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4" name="Google Shape;264;p25">
            <a:hlinkClick r:id="rId4" action="ppaction://hlinksldjump"/>
          </p:cNvPr>
          <p:cNvSpPr txBox="1"/>
          <p:nvPr/>
        </p:nvSpPr>
        <p:spPr>
          <a:xfrm>
            <a:off x="6718215" y="739338"/>
            <a:ext cx="8541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Work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5" name="Google Shape;265;p25">
            <a:hlinkClick r:id="" action="ppaction://noaction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5">
            <a:hlinkClick r:id="" action="ppaction://noaction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7" name="Google Shape;267;p25"/>
          <p:cNvPicPr preferRelativeResize="0"/>
          <p:nvPr/>
        </p:nvPicPr>
        <p:blipFill rotWithShape="1">
          <a:blip r:embed="rId5">
            <a:alphaModFix/>
          </a:blip>
          <a:srcRect l="3684" t="626" r="10617"/>
          <a:stretch/>
        </p:blipFill>
        <p:spPr>
          <a:xfrm>
            <a:off x="732825" y="1134075"/>
            <a:ext cx="3119097" cy="2406591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>
            <a:spLocks noGrp="1"/>
          </p:cNvSpPr>
          <p:nvPr>
            <p:ph type="title"/>
          </p:nvPr>
        </p:nvSpPr>
        <p:spPr>
          <a:xfrm>
            <a:off x="765475" y="1025575"/>
            <a:ext cx="37335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NUESTRA PIEZA DE ARTE</a:t>
            </a:r>
            <a:endParaRPr/>
          </a:p>
        </p:txBody>
      </p:sp>
      <p:sp>
        <p:nvSpPr>
          <p:cNvPr id="273" name="Google Shape;273;p26"/>
          <p:cNvSpPr txBox="1">
            <a:spLocks noGrp="1"/>
          </p:cNvSpPr>
          <p:nvPr>
            <p:ph type="subTitle" idx="1"/>
          </p:nvPr>
        </p:nvSpPr>
        <p:spPr>
          <a:xfrm>
            <a:off x="886325" y="2595150"/>
            <a:ext cx="3291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Nuestro proyecto final es una página web la cual tiene un link hacia nuestra obra de arte la cual tiene cómo objetivo concientizar sobre él problema del cambió climatico</a:t>
            </a:r>
            <a:endParaRPr/>
          </a:p>
        </p:txBody>
      </p:sp>
      <p:pic>
        <p:nvPicPr>
          <p:cNvPr id="274" name="Google Shape;274;p26"/>
          <p:cNvPicPr preferRelativeResize="0"/>
          <p:nvPr/>
        </p:nvPicPr>
        <p:blipFill rotWithShape="1">
          <a:blip r:embed="rId3">
            <a:alphaModFix/>
          </a:blip>
          <a:srcRect l="10234" r="12527"/>
          <a:stretch/>
        </p:blipFill>
        <p:spPr>
          <a:xfrm>
            <a:off x="4572000" y="1122350"/>
            <a:ext cx="3852006" cy="280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6"/>
          <p:cNvPicPr preferRelativeResize="0"/>
          <p:nvPr/>
        </p:nvPicPr>
        <p:blipFill rotWithShape="1">
          <a:blip r:embed="rId4">
            <a:alphaModFix/>
          </a:blip>
          <a:srcRect l="5835" t="7010" r="6283" b="7489"/>
          <a:stretch/>
        </p:blipFill>
        <p:spPr>
          <a:xfrm>
            <a:off x="5457825" y="1857375"/>
            <a:ext cx="1994174" cy="10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6">
            <a:hlinkClick r:id="" action="ppaction://hlinkshowjump?jump=nextslide"/>
          </p:cNvPr>
          <p:cNvSpPr/>
          <p:nvPr/>
        </p:nvSpPr>
        <p:spPr>
          <a:xfrm>
            <a:off x="4123497" y="3480979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6">
            <a:hlinkClick r:id="" action="ppaction://hlinkshowjump?jump=nextslide"/>
          </p:cNvPr>
          <p:cNvSpPr/>
          <p:nvPr/>
        </p:nvSpPr>
        <p:spPr>
          <a:xfrm>
            <a:off x="4408612" y="372026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6">
            <a:hlinkClick r:id="" action="ppaction://noaction"/>
          </p:cNvPr>
          <p:cNvSpPr txBox="1"/>
          <p:nvPr/>
        </p:nvSpPr>
        <p:spPr>
          <a:xfrm>
            <a:off x="2412000" y="739325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About Me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79" name="Google Shape;279;p26">
            <a:hlinkClick r:id="rId5" action="ppaction://hlinksldjump"/>
          </p:cNvPr>
          <p:cNvSpPr txBox="1"/>
          <p:nvPr/>
        </p:nvSpPr>
        <p:spPr>
          <a:xfrm>
            <a:off x="3769905" y="739400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What I Do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0" name="Google Shape;280;p26">
            <a:hlinkClick r:id="" action="ppaction://noaction"/>
          </p:cNvPr>
          <p:cNvSpPr txBox="1"/>
          <p:nvPr/>
        </p:nvSpPr>
        <p:spPr>
          <a:xfrm>
            <a:off x="5212110" y="739363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Experience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1" name="Google Shape;281;p26">
            <a:hlinkClick r:id="rId6" action="ppaction://hlinksldjump"/>
          </p:cNvPr>
          <p:cNvSpPr txBox="1"/>
          <p:nvPr/>
        </p:nvSpPr>
        <p:spPr>
          <a:xfrm>
            <a:off x="6718215" y="739338"/>
            <a:ext cx="8541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Work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2" name="Google Shape;282;p26">
            <a:hlinkClick r:id="" action="ppaction://noaction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6">
            <a:hlinkClick r:id="" action="ppaction://noaction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4" name="Google Shape;284;p26"/>
          <p:cNvPicPr preferRelativeResize="0"/>
          <p:nvPr/>
        </p:nvPicPr>
        <p:blipFill rotWithShape="1">
          <a:blip r:embed="rId7">
            <a:alphaModFix/>
          </a:blip>
          <a:srcRect l="6255" r="6255"/>
          <a:stretch/>
        </p:blipFill>
        <p:spPr>
          <a:xfrm>
            <a:off x="5355825" y="1709275"/>
            <a:ext cx="2216499" cy="139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>
            <a:spLocks noGrp="1"/>
          </p:cNvSpPr>
          <p:nvPr>
            <p:ph type="title"/>
          </p:nvPr>
        </p:nvSpPr>
        <p:spPr>
          <a:xfrm>
            <a:off x="2194650" y="3571698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NUESTRO CODIGO</a:t>
            </a:r>
            <a:endParaRPr/>
          </a:p>
        </p:txBody>
      </p:sp>
      <p:sp>
        <p:nvSpPr>
          <p:cNvPr id="290" name="Google Shape;290;p27">
            <a:hlinkClick r:id="" action="ppaction://noaction"/>
          </p:cNvPr>
          <p:cNvSpPr txBox="1"/>
          <p:nvPr/>
        </p:nvSpPr>
        <p:spPr>
          <a:xfrm>
            <a:off x="2412000" y="739325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About Me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1" name="Google Shape;291;p27">
            <a:hlinkClick r:id="rId3" action="ppaction://hlinksldjump"/>
          </p:cNvPr>
          <p:cNvSpPr txBox="1"/>
          <p:nvPr/>
        </p:nvSpPr>
        <p:spPr>
          <a:xfrm>
            <a:off x="3769905" y="739400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What I Do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2" name="Google Shape;292;p27">
            <a:hlinkClick r:id="" action="ppaction://noaction"/>
          </p:cNvPr>
          <p:cNvSpPr txBox="1"/>
          <p:nvPr/>
        </p:nvSpPr>
        <p:spPr>
          <a:xfrm>
            <a:off x="5212110" y="739363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Experience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7">
            <a:hlinkClick r:id="rId3" action="ppaction://hlinksldjump"/>
          </p:cNvPr>
          <p:cNvSpPr txBox="1"/>
          <p:nvPr/>
        </p:nvSpPr>
        <p:spPr>
          <a:xfrm>
            <a:off x="6718215" y="739338"/>
            <a:ext cx="8541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Work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7">
            <a:hlinkClick r:id="" action="ppaction://noaction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7">
            <a:hlinkClick r:id="" action="ppaction://noaction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7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7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8" name="Google Shape;298;p27"/>
          <p:cNvPicPr preferRelativeResize="0"/>
          <p:nvPr/>
        </p:nvPicPr>
        <p:blipFill rotWithShape="1">
          <a:blip r:embed="rId4">
            <a:alphaModFix/>
          </a:blip>
          <a:srcRect l="29304" t="46589" r="27358"/>
          <a:stretch/>
        </p:blipFill>
        <p:spPr>
          <a:xfrm>
            <a:off x="1544400" y="1141500"/>
            <a:ext cx="6889325" cy="2229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7">
            <a:hlinkClick r:id="" action="ppaction://hlinkshowjump?jump=nextslide"/>
          </p:cNvPr>
          <p:cNvSpPr/>
          <p:nvPr/>
        </p:nvSpPr>
        <p:spPr>
          <a:xfrm>
            <a:off x="1081197" y="2937437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7">
            <a:hlinkClick r:id="" action="ppaction://hlinkshowjump?jump=nextslide"/>
          </p:cNvPr>
          <p:cNvSpPr/>
          <p:nvPr/>
        </p:nvSpPr>
        <p:spPr>
          <a:xfrm>
            <a:off x="1366324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/>
          <p:nvPr/>
        </p:nvSpPr>
        <p:spPr>
          <a:xfrm>
            <a:off x="0" y="687600"/>
            <a:ext cx="1692000" cy="445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8"/>
          <p:cNvSpPr txBox="1">
            <a:spLocks noGrp="1"/>
          </p:cNvSpPr>
          <p:nvPr>
            <p:ph type="body" idx="1"/>
          </p:nvPr>
        </p:nvSpPr>
        <p:spPr>
          <a:xfrm rot="-5400000">
            <a:off x="-1242300" y="2269200"/>
            <a:ext cx="41766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NUESTRA OBRA DE ARTE</a:t>
            </a:r>
            <a:endParaRPr sz="3600"/>
          </a:p>
        </p:txBody>
      </p:sp>
      <p:sp>
        <p:nvSpPr>
          <p:cNvPr id="307" name="Google Shape;307;p28">
            <a:hlinkClick r:id="" action="ppaction://noaction"/>
          </p:cNvPr>
          <p:cNvSpPr txBox="1"/>
          <p:nvPr/>
        </p:nvSpPr>
        <p:spPr>
          <a:xfrm>
            <a:off x="3054413" y="256356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About Me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8" name="Google Shape;308;p28">
            <a:hlinkClick r:id="rId4" action="ppaction://hlinksldjump"/>
          </p:cNvPr>
          <p:cNvSpPr txBox="1"/>
          <p:nvPr/>
        </p:nvSpPr>
        <p:spPr>
          <a:xfrm>
            <a:off x="4412318" y="256431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What I Do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9" name="Google Shape;309;p28">
            <a:hlinkClick r:id="rId5" action="ppaction://hlinksldjump"/>
          </p:cNvPr>
          <p:cNvSpPr txBox="1"/>
          <p:nvPr/>
        </p:nvSpPr>
        <p:spPr>
          <a:xfrm>
            <a:off x="5854523" y="256393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Experience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10" name="Google Shape;310;p28">
            <a:hlinkClick r:id="rId6" action="ppaction://hlinksldjump"/>
          </p:cNvPr>
          <p:cNvSpPr txBox="1"/>
          <p:nvPr/>
        </p:nvSpPr>
        <p:spPr>
          <a:xfrm>
            <a:off x="7360628" y="256368"/>
            <a:ext cx="8541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Work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11" name="Google Shape;311;p28">
            <a:hlinkClick r:id="" action="ppaction://noaction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8">
            <a:hlinkClick r:id="" action="ppaction://noaction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3" name="Google Shape;313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92000" y="687600"/>
            <a:ext cx="7452001" cy="4455901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9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Problema 1</a:t>
            </a:r>
            <a:endParaRPr/>
          </a:p>
        </p:txBody>
      </p:sp>
      <p:sp>
        <p:nvSpPr>
          <p:cNvPr id="319" name="Google Shape;319;p29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Problema 2</a:t>
            </a:r>
            <a:endParaRPr/>
          </a:p>
        </p:txBody>
      </p:sp>
      <p:sp>
        <p:nvSpPr>
          <p:cNvPr id="320" name="Google Shape;320;p29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Problema 3</a:t>
            </a:r>
            <a:endParaRPr/>
          </a:p>
        </p:txBody>
      </p:sp>
      <p:sp>
        <p:nvSpPr>
          <p:cNvPr id="321" name="Google Shape;321;p29"/>
          <p:cNvSpPr txBox="1">
            <a:spLocks noGrp="1"/>
          </p:cNvSpPr>
          <p:nvPr>
            <p:ph type="title"/>
          </p:nvPr>
        </p:nvSpPr>
        <p:spPr>
          <a:xfrm>
            <a:off x="2064350" y="925088"/>
            <a:ext cx="48273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GESTIÓN DE RIESGOS</a:t>
            </a:r>
            <a:endParaRPr sz="3500"/>
          </a:p>
        </p:txBody>
      </p:sp>
      <p:sp>
        <p:nvSpPr>
          <p:cNvPr id="322" name="Google Shape;322;p29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Qué él codigo no se puede enviar </a:t>
            </a:r>
            <a:endParaRPr/>
          </a:p>
        </p:txBody>
      </p:sp>
      <p:sp>
        <p:nvSpPr>
          <p:cNvPr id="323" name="Google Shape;323;p29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No todos lo podemos subir a github</a:t>
            </a:r>
            <a:endParaRPr/>
          </a:p>
        </p:txBody>
      </p:sp>
      <p:sp>
        <p:nvSpPr>
          <p:cNvPr id="324" name="Google Shape;324;p29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No logramos qué él audio inicie sólo </a:t>
            </a:r>
            <a:endParaRPr/>
          </a:p>
        </p:txBody>
      </p:sp>
      <p:sp>
        <p:nvSpPr>
          <p:cNvPr id="325" name="Google Shape;325;p29">
            <a:hlinkClick r:id="" action="ppaction://hlinkshowjump?jump=nextslide"/>
          </p:cNvPr>
          <p:cNvSpPr/>
          <p:nvPr/>
        </p:nvSpPr>
        <p:spPr>
          <a:xfrm>
            <a:off x="1644372" y="21232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9">
            <a:hlinkClick r:id="" action="ppaction://hlinkshowjump?jump=nextslide"/>
          </p:cNvPr>
          <p:cNvSpPr/>
          <p:nvPr/>
        </p:nvSpPr>
        <p:spPr>
          <a:xfrm>
            <a:off x="1929487" y="23625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9"/>
          <p:cNvGrpSpPr/>
          <p:nvPr/>
        </p:nvGrpSpPr>
        <p:grpSpPr>
          <a:xfrm>
            <a:off x="6743700" y="689025"/>
            <a:ext cx="2400300" cy="4454400"/>
            <a:chOff x="6743700" y="689025"/>
            <a:chExt cx="2400300" cy="4454400"/>
          </a:xfrm>
        </p:grpSpPr>
        <p:pic>
          <p:nvPicPr>
            <p:cNvPr id="328" name="Google Shape;328;p29"/>
            <p:cNvPicPr preferRelativeResize="0"/>
            <p:nvPr/>
          </p:nvPicPr>
          <p:blipFill rotWithShape="1">
            <a:blip r:embed="rId3">
              <a:alphaModFix/>
            </a:blip>
            <a:srcRect l="16602" t="270" r="2570" b="-269"/>
            <a:stretch/>
          </p:blipFill>
          <p:spPr>
            <a:xfrm>
              <a:off x="6743700" y="689100"/>
              <a:ext cx="2400300" cy="4454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9" name="Google Shape;329;p29"/>
            <p:cNvSpPr/>
            <p:nvPr/>
          </p:nvSpPr>
          <p:spPr>
            <a:xfrm>
              <a:off x="6743700" y="689025"/>
              <a:ext cx="2400300" cy="44544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29">
            <a:hlinkClick r:id="" action="ppaction://noaction"/>
          </p:cNvPr>
          <p:cNvSpPr txBox="1"/>
          <p:nvPr/>
        </p:nvSpPr>
        <p:spPr>
          <a:xfrm>
            <a:off x="3054413" y="256356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About Me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31" name="Google Shape;331;p29">
            <a:hlinkClick r:id="rId4" action="ppaction://hlinksldjump"/>
          </p:cNvPr>
          <p:cNvSpPr txBox="1"/>
          <p:nvPr/>
        </p:nvSpPr>
        <p:spPr>
          <a:xfrm>
            <a:off x="4412318" y="256431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What I Do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32" name="Google Shape;332;p29">
            <a:hlinkClick r:id="" action="ppaction://noaction"/>
          </p:cNvPr>
          <p:cNvSpPr txBox="1"/>
          <p:nvPr/>
        </p:nvSpPr>
        <p:spPr>
          <a:xfrm>
            <a:off x="5854523" y="256393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Experience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33" name="Google Shape;333;p29">
            <a:hlinkClick r:id="rId5" action="ppaction://hlinksldjump"/>
          </p:cNvPr>
          <p:cNvSpPr txBox="1"/>
          <p:nvPr/>
        </p:nvSpPr>
        <p:spPr>
          <a:xfrm>
            <a:off x="7360628" y="256368"/>
            <a:ext cx="8541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My Work</a:t>
            </a:r>
            <a:endParaRPr sz="12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34" name="Google Shape;334;p29">
            <a:hlinkClick r:id="" action="ppaction://noaction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9">
            <a:hlinkClick r:id="" action="ppaction://noaction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ront-End Developer Portfolio by Slidesgo">
  <a:themeElements>
    <a:clrScheme name="Simple Light">
      <a:dk1>
        <a:srgbClr val="212121"/>
      </a:dk1>
      <a:lt1>
        <a:srgbClr val="F5F5F0"/>
      </a:lt1>
      <a:dk2>
        <a:srgbClr val="F4B7D8"/>
      </a:dk2>
      <a:lt2>
        <a:srgbClr val="F7CF46"/>
      </a:lt2>
      <a:accent1>
        <a:srgbClr val="212121"/>
      </a:accent1>
      <a:accent2>
        <a:srgbClr val="FFFFFF"/>
      </a:accent2>
      <a:accent3>
        <a:srgbClr val="F4B7D8"/>
      </a:accent3>
      <a:accent4>
        <a:srgbClr val="F7CF46"/>
      </a:accent4>
      <a:accent5>
        <a:srgbClr val="212121"/>
      </a:accent5>
      <a:accent6>
        <a:srgbClr val="F5F5F0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</Words>
  <Application>Microsoft Office PowerPoint</Application>
  <PresentationFormat>Presentación en pantalla (16:9)</PresentationFormat>
  <Paragraphs>37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8" baseType="lpstr">
      <vt:lpstr>Rozha One</vt:lpstr>
      <vt:lpstr>Open Sans</vt:lpstr>
      <vt:lpstr>Roboto Mono</vt:lpstr>
      <vt:lpstr>Varela Round</vt:lpstr>
      <vt:lpstr>Arial</vt:lpstr>
      <vt:lpstr>Poppins</vt:lpstr>
      <vt:lpstr>Roboto Condensed Light</vt:lpstr>
      <vt:lpstr>Josefin Sans</vt:lpstr>
      <vt:lpstr>Livvic</vt:lpstr>
      <vt:lpstr>Righteous</vt:lpstr>
      <vt:lpstr>Front-End Developer Portfolio by Slidesgo</vt:lpstr>
      <vt:lpstr>Proyecto Final  (Entrega final)</vt:lpstr>
      <vt:lpstr>QUIENES SOMOS?</vt:lpstr>
      <vt:lpstr>PROBLEMA</vt:lpstr>
      <vt:lpstr>NUESTRA PIEZA DE ARTE</vt:lpstr>
      <vt:lpstr>NUESTRO CODIGO</vt:lpstr>
      <vt:lpstr>Presentación de PowerPoint</vt:lpstr>
      <vt:lpstr>GESTIÓN DE RIESGOS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  (Entrega final)</dc:title>
  <dc:creator>HP</dc:creator>
  <cp:lastModifiedBy>Ana Sofia Pineda Wong</cp:lastModifiedBy>
  <cp:revision>1</cp:revision>
  <dcterms:modified xsi:type="dcterms:W3CDTF">2021-08-17T02:56:30Z</dcterms:modified>
</cp:coreProperties>
</file>